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5551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2620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547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3701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678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3026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3547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2070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8289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720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5065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5E0C55-2732-4DA5-BEDD-EA73A5436506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7454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872838" y="215021"/>
            <a:ext cx="10781606" cy="21082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/>
              <a:t>Обнаруженные на территории района Щербинка брошенные, в том числе разукомплектованные, транспортные средства (далее – ТС), которые планируются к перемещению на специализированную стоянку на временное хранение по адресу: г. Москва, </a:t>
            </a:r>
            <a:r>
              <a:rPr lang="ru-RU" sz="1100" dirty="0" err="1"/>
              <a:t>район</a:t>
            </a:r>
            <a:r>
              <a:rPr lang="ru-RU" sz="1100" dirty="0"/>
              <a:t> Вороново, с. </a:t>
            </a:r>
            <a:r>
              <a:rPr lang="ru-RU" sz="1100" dirty="0" err="1"/>
              <a:t>Клёново</a:t>
            </a:r>
            <a:r>
              <a:rPr lang="ru-RU" sz="1100" dirty="0"/>
              <a:t>, ул. Школьная, вблизи дома № 1. Марка ТС: ПЕЖО БОКСЕР, цвет: синий тёмный, ГРЗ: В258СМ197. Брошен по адресу: г. Москва, район Щербинка, ул. Логинова, вблизи д. 5 корп. 2. </a:t>
            </a:r>
            <a:endParaRPr lang="ru-RU" sz="1100" dirty="0" smtClean="0"/>
          </a:p>
          <a:p>
            <a:endParaRPr lang="ru-RU" sz="1100" dirty="0"/>
          </a:p>
          <a:p>
            <a:r>
              <a:rPr lang="ru-RU" sz="1100" dirty="0" smtClean="0"/>
              <a:t>В </a:t>
            </a:r>
            <a:r>
              <a:rPr lang="ru-RU" sz="1100" dirty="0"/>
              <a:t>случае если в течение трех месяцев с момента перемещения брошенного, в том числе разукомплектованного транспортного средства (далее – БРТС) на специализированную стоянку владелец БРТС не истребовал его со стоянки или собственник БРТС не установлен, то управа района города Москвы в установленном порядке осуществляет мероприятия по обращению БРТС в собственность города Москвы. После принятия бесхозяйного транспортного средства в собственность города Москвы оно передаётся в порядке, установленном Регламентом взаимодействия, специализированной организации или индивидуальному предпринимателю, осуществляющим утилизацию БРТС, для утилизации. </a:t>
            </a:r>
            <a:endParaRPr lang="ru-RU" sz="1100" dirty="0" smtClean="0"/>
          </a:p>
          <a:p>
            <a:endParaRPr lang="ru-RU" sz="1100" dirty="0"/>
          </a:p>
          <a:p>
            <a:r>
              <a:rPr lang="ru-RU" sz="1100" dirty="0" smtClean="0"/>
              <a:t>Справки </a:t>
            </a:r>
            <a:r>
              <a:rPr lang="ru-RU" sz="1100" dirty="0"/>
              <a:t>по телефону: 8 (495) 620-20-00 (доб. 18310, 18311, 18312, 18365) (режим работы: понедельник-четверг 08.00-17.00, пятница 08.00-15.45).</a:t>
            </a:r>
            <a:r>
              <a:rPr lang="en-US" sz="1000" b="0" i="0" dirty="0" smtClean="0">
                <a:effectLst/>
                <a:latin typeface="+mj-lt"/>
              </a:rPr>
              <a:t/>
            </a:r>
            <a:br>
              <a:rPr lang="en-US" sz="1000" b="0" i="0" dirty="0" smtClean="0">
                <a:effectLst/>
                <a:latin typeface="+mj-lt"/>
              </a:rPr>
            </a:br>
            <a:endParaRPr lang="ru-RU" sz="1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6418" y="2718261"/>
            <a:ext cx="3541220" cy="265591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8305" y="2718261"/>
            <a:ext cx="3538295" cy="2653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71841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213</Words>
  <Application>Microsoft Office PowerPoint</Application>
  <PresentationFormat>Широкоэкранный</PresentationFormat>
  <Paragraphs>5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Роменская Мария Андреевна</dc:creator>
  <cp:lastModifiedBy>Роменская Мария Андреевна</cp:lastModifiedBy>
  <cp:revision>4</cp:revision>
  <dcterms:created xsi:type="dcterms:W3CDTF">2025-11-12T06:09:37Z</dcterms:created>
  <dcterms:modified xsi:type="dcterms:W3CDTF">2025-11-21T11:34:46Z</dcterms:modified>
</cp:coreProperties>
</file>